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7FDA24-F79A-4CCD-86AD-889DBA0CA73D}" v="3" dt="2024-10-21T16:26:07.7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nanya, Johan (CIP)" userId="13ca1f2c-8b75-4760-ab1e-72a11d18116d" providerId="ADAL" clId="{AF7FDA24-F79A-4CCD-86AD-889DBA0CA73D}"/>
    <pc:docChg chg="modSld">
      <pc:chgData name="Ninanya, Johan (CIP)" userId="13ca1f2c-8b75-4760-ab1e-72a11d18116d" providerId="ADAL" clId="{AF7FDA24-F79A-4CCD-86AD-889DBA0CA73D}" dt="2024-10-21T16:26:07.701" v="5" actId="164"/>
      <pc:docMkLst>
        <pc:docMk/>
      </pc:docMkLst>
      <pc:sldChg chg="addSp delSp modSp mod">
        <pc:chgData name="Ninanya, Johan (CIP)" userId="13ca1f2c-8b75-4760-ab1e-72a11d18116d" providerId="ADAL" clId="{AF7FDA24-F79A-4CCD-86AD-889DBA0CA73D}" dt="2024-10-21T16:26:07.701" v="5" actId="164"/>
        <pc:sldMkLst>
          <pc:docMk/>
          <pc:sldMk cId="51573448" sldId="280"/>
        </pc:sldMkLst>
        <pc:spChg chg="mod">
          <ac:chgData name="Ninanya, Johan (CIP)" userId="13ca1f2c-8b75-4760-ab1e-72a11d18116d" providerId="ADAL" clId="{AF7FDA24-F79A-4CCD-86AD-889DBA0CA73D}" dt="2024-10-21T16:25:28.263" v="0" actId="165"/>
          <ac:spMkLst>
            <pc:docMk/>
            <pc:sldMk cId="51573448" sldId="280"/>
            <ac:spMk id="6" creationId="{C3D4D492-5EC7-1BB5-B49C-040DDED691BE}"/>
          </ac:spMkLst>
        </pc:spChg>
        <pc:spChg chg="mod">
          <ac:chgData name="Ninanya, Johan (CIP)" userId="13ca1f2c-8b75-4760-ab1e-72a11d18116d" providerId="ADAL" clId="{AF7FDA24-F79A-4CCD-86AD-889DBA0CA73D}" dt="2024-10-21T16:25:28.263" v="0" actId="165"/>
          <ac:spMkLst>
            <pc:docMk/>
            <pc:sldMk cId="51573448" sldId="280"/>
            <ac:spMk id="7" creationId="{09B1BC3E-0CD2-C76A-2450-5764D2E6ABBC}"/>
          </ac:spMkLst>
        </pc:spChg>
        <pc:spChg chg="mod">
          <ac:chgData name="Ninanya, Johan (CIP)" userId="13ca1f2c-8b75-4760-ab1e-72a11d18116d" providerId="ADAL" clId="{AF7FDA24-F79A-4CCD-86AD-889DBA0CA73D}" dt="2024-10-21T16:25:28.263" v="0" actId="165"/>
          <ac:spMkLst>
            <pc:docMk/>
            <pc:sldMk cId="51573448" sldId="280"/>
            <ac:spMk id="8" creationId="{054962C3-883E-234F-444F-71C0EC0BB497}"/>
          </ac:spMkLst>
        </pc:spChg>
        <pc:spChg chg="mod">
          <ac:chgData name="Ninanya, Johan (CIP)" userId="13ca1f2c-8b75-4760-ab1e-72a11d18116d" providerId="ADAL" clId="{AF7FDA24-F79A-4CCD-86AD-889DBA0CA73D}" dt="2024-10-21T16:25:28.263" v="0" actId="165"/>
          <ac:spMkLst>
            <pc:docMk/>
            <pc:sldMk cId="51573448" sldId="280"/>
            <ac:spMk id="11" creationId="{86772FE3-7427-364E-7F8A-0DC1BA8529E2}"/>
          </ac:spMkLst>
        </pc:spChg>
        <pc:spChg chg="mod">
          <ac:chgData name="Ninanya, Johan (CIP)" userId="13ca1f2c-8b75-4760-ab1e-72a11d18116d" providerId="ADAL" clId="{AF7FDA24-F79A-4CCD-86AD-889DBA0CA73D}" dt="2024-10-21T16:25:28.263" v="0" actId="165"/>
          <ac:spMkLst>
            <pc:docMk/>
            <pc:sldMk cId="51573448" sldId="280"/>
            <ac:spMk id="12" creationId="{DA171FBE-789B-1D4F-D502-CBE40854F82E}"/>
          </ac:spMkLst>
        </pc:spChg>
        <pc:spChg chg="mod">
          <ac:chgData name="Ninanya, Johan (CIP)" userId="13ca1f2c-8b75-4760-ab1e-72a11d18116d" providerId="ADAL" clId="{AF7FDA24-F79A-4CCD-86AD-889DBA0CA73D}" dt="2024-10-21T16:25:28.263" v="0" actId="165"/>
          <ac:spMkLst>
            <pc:docMk/>
            <pc:sldMk cId="51573448" sldId="280"/>
            <ac:spMk id="14" creationId="{37DDC47A-BB9C-9880-26D6-3E1232E28141}"/>
          </ac:spMkLst>
        </pc:spChg>
        <pc:spChg chg="mod ord topLvl">
          <ac:chgData name="Ninanya, Johan (CIP)" userId="13ca1f2c-8b75-4760-ab1e-72a11d18116d" providerId="ADAL" clId="{AF7FDA24-F79A-4CCD-86AD-889DBA0CA73D}" dt="2024-10-21T16:26:07.701" v="5" actId="164"/>
          <ac:spMkLst>
            <pc:docMk/>
            <pc:sldMk cId="51573448" sldId="280"/>
            <ac:spMk id="16" creationId="{3797F1A9-DEA9-7D77-B7B6-0DE9448F3F52}"/>
          </ac:spMkLst>
        </pc:spChg>
        <pc:grpChg chg="add mod">
          <ac:chgData name="Ninanya, Johan (CIP)" userId="13ca1f2c-8b75-4760-ab1e-72a11d18116d" providerId="ADAL" clId="{AF7FDA24-F79A-4CCD-86AD-889DBA0CA73D}" dt="2024-10-21T16:26:07.701" v="5" actId="164"/>
          <ac:grpSpMkLst>
            <pc:docMk/>
            <pc:sldMk cId="51573448" sldId="280"/>
            <ac:grpSpMk id="3" creationId="{A40AA11F-5601-225E-9E72-38E65D21174C}"/>
          </ac:grpSpMkLst>
        </pc:grpChg>
        <pc:grpChg chg="mod">
          <ac:chgData name="Ninanya, Johan (CIP)" userId="13ca1f2c-8b75-4760-ab1e-72a11d18116d" providerId="ADAL" clId="{AF7FDA24-F79A-4CCD-86AD-889DBA0CA73D}" dt="2024-10-21T16:25:28.263" v="0" actId="165"/>
          <ac:grpSpMkLst>
            <pc:docMk/>
            <pc:sldMk cId="51573448" sldId="280"/>
            <ac:grpSpMk id="5" creationId="{92A0BE48-786C-5DE3-4B84-2A392A423F0D}"/>
          </ac:grpSpMkLst>
        </pc:grpChg>
        <pc:grpChg chg="mod topLvl">
          <ac:chgData name="Ninanya, Johan (CIP)" userId="13ca1f2c-8b75-4760-ab1e-72a11d18116d" providerId="ADAL" clId="{AF7FDA24-F79A-4CCD-86AD-889DBA0CA73D}" dt="2024-10-21T16:26:07.701" v="5" actId="164"/>
          <ac:grpSpMkLst>
            <pc:docMk/>
            <pc:sldMk cId="51573448" sldId="280"/>
            <ac:grpSpMk id="15" creationId="{4BEB476A-AB0A-00AF-92B9-E670C03D200D}"/>
          </ac:grpSpMkLst>
        </pc:grpChg>
        <pc:grpChg chg="del">
          <ac:chgData name="Ninanya, Johan (CIP)" userId="13ca1f2c-8b75-4760-ab1e-72a11d18116d" providerId="ADAL" clId="{AF7FDA24-F79A-4CCD-86AD-889DBA0CA73D}" dt="2024-10-21T16:25:28.263" v="0" actId="165"/>
          <ac:grpSpMkLst>
            <pc:docMk/>
            <pc:sldMk cId="51573448" sldId="280"/>
            <ac:grpSpMk id="17" creationId="{C1CF3517-23B4-CDE6-68D7-DEDDF971F9E0}"/>
          </ac:grpSpMkLst>
        </pc:grpChg>
        <pc:picChg chg="mod">
          <ac:chgData name="Ninanya, Johan (CIP)" userId="13ca1f2c-8b75-4760-ab1e-72a11d18116d" providerId="ADAL" clId="{AF7FDA24-F79A-4CCD-86AD-889DBA0CA73D}" dt="2024-10-21T16:25:28.263" v="0" actId="165"/>
          <ac:picMkLst>
            <pc:docMk/>
            <pc:sldMk cId="51573448" sldId="280"/>
            <ac:picMk id="2" creationId="{AEB7DE55-0B77-B74D-7CAA-2BED7A6D567E}"/>
          </ac:picMkLst>
        </pc:picChg>
        <pc:picChg chg="mod">
          <ac:chgData name="Ninanya, Johan (CIP)" userId="13ca1f2c-8b75-4760-ab1e-72a11d18116d" providerId="ADAL" clId="{AF7FDA24-F79A-4CCD-86AD-889DBA0CA73D}" dt="2024-10-21T16:25:28.263" v="0" actId="165"/>
          <ac:picMkLst>
            <pc:docMk/>
            <pc:sldMk cId="51573448" sldId="280"/>
            <ac:picMk id="4" creationId="{0EECF95A-AC67-194D-4C5B-B0BE9D3495EA}"/>
          </ac:picMkLst>
        </pc:picChg>
        <pc:picChg chg="mod">
          <ac:chgData name="Ninanya, Johan (CIP)" userId="13ca1f2c-8b75-4760-ab1e-72a11d18116d" providerId="ADAL" clId="{AF7FDA24-F79A-4CCD-86AD-889DBA0CA73D}" dt="2024-10-21T16:25:28.263" v="0" actId="165"/>
          <ac:picMkLst>
            <pc:docMk/>
            <pc:sldMk cId="51573448" sldId="280"/>
            <ac:picMk id="35" creationId="{B42D4017-09B6-DC8D-3CD6-6AC4FF486387}"/>
          </ac:picMkLst>
        </pc:picChg>
        <pc:picChg chg="mod">
          <ac:chgData name="Ninanya, Johan (CIP)" userId="13ca1f2c-8b75-4760-ab1e-72a11d18116d" providerId="ADAL" clId="{AF7FDA24-F79A-4CCD-86AD-889DBA0CA73D}" dt="2024-10-21T16:25:28.263" v="0" actId="165"/>
          <ac:picMkLst>
            <pc:docMk/>
            <pc:sldMk cId="51573448" sldId="280"/>
            <ac:picMk id="39" creationId="{31279A92-6BC4-BFC7-0B6D-548C2211A237}"/>
          </ac:picMkLst>
        </pc:picChg>
        <pc:picChg chg="mod">
          <ac:chgData name="Ninanya, Johan (CIP)" userId="13ca1f2c-8b75-4760-ab1e-72a11d18116d" providerId="ADAL" clId="{AF7FDA24-F79A-4CCD-86AD-889DBA0CA73D}" dt="2024-10-21T16:25:28.263" v="0" actId="165"/>
          <ac:picMkLst>
            <pc:docMk/>
            <pc:sldMk cId="51573448" sldId="280"/>
            <ac:picMk id="41" creationId="{DD37E302-EBE8-FC11-7B00-778A08CBE4AE}"/>
          </ac:picMkLst>
        </pc:picChg>
        <pc:picChg chg="mod">
          <ac:chgData name="Ninanya, Johan (CIP)" userId="13ca1f2c-8b75-4760-ab1e-72a11d18116d" providerId="ADAL" clId="{AF7FDA24-F79A-4CCD-86AD-889DBA0CA73D}" dt="2024-10-21T16:25:28.263" v="0" actId="165"/>
          <ac:picMkLst>
            <pc:docMk/>
            <pc:sldMk cId="51573448" sldId="280"/>
            <ac:picMk id="3080" creationId="{65D7616C-C468-1405-2C0E-45A6C3619833}"/>
          </ac:picMkLst>
        </pc:picChg>
      </pc:sldChg>
    </pc:docChg>
  </pc:docChgLst>
</pc:chgInfo>
</file>

<file path=ppt/media/hdphoto1.wdp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A2734-9DB5-230A-DA42-9F070DDFF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474B74-00D1-0FE7-9AC2-3CADE1608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EC564-4863-7D74-11FD-DC78E76D8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60624-8F7E-ADAF-7A54-E523D9D29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39960-DEBD-6DA7-9D2B-8EB81A9CE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511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D480A-7F46-CE9A-6809-4EC7321BF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7EB842-28DC-47DE-AF34-9CDC40B4F0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FB15-0500-8689-A141-FB3819718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F00D2-8A4C-ACEE-2F6F-A873E64EB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3B8B2-2BBF-C615-2CD2-7C0385D6D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546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98F82B-B503-1D5E-F3AA-1DD4F45319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AE0685-CA5E-B158-0CA1-C09724157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F7921-0C57-A973-E970-7FE364A72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D45F4-B348-E999-9390-867D9F64A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6F0D1-61FD-5C04-F072-90F0F890F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782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0AF86-5D54-1725-7A90-07D72EFA2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50D4C-AD26-7935-F8C2-72C9B72AA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B5397-2F1C-2EAD-A833-6FAAFD92C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D6CD3-7AF7-CCE1-F8B0-63C2A4C65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044D1-5E19-F947-9B25-60BCDBD23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18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3A16-8084-7C77-E773-01C567DE1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3A2D2-8461-E015-EF34-EC6D21237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48853-5DC6-FC84-D1D7-0A6BDD363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1D0CA-54B3-6241-145D-81F993A6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9F22A-95AB-BBB7-580B-4DC376B4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19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986C2-400D-0D1B-C3AB-79E2343D6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2B78A-E501-3E05-A911-F6D82462A7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28C537-9D92-A818-9059-6D7B87E25E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A1CAB2-E5A8-88BF-4B0C-A51A2043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76405-B2A6-D784-3A4D-C1ADD1507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D6847-CF64-AEF1-6295-C7C0F33AB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705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E2C05-BC59-6D03-6395-211A73737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8BD1C-E060-838E-3918-C91BEBE52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5343D3-1B03-E6A5-11A6-3FC879E7C5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B2A870-B012-B1D5-DE5F-252CA4C58A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FCB573-72D4-F646-D42C-102CEAEBC3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9C1C6F-7092-597C-C027-B759C61CB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199FD-EF7B-4166-FAA4-7AC76F2CD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48ACA2-FCC9-8C69-F240-052C0255A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2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90158-81B6-46BA-FB65-C55FB6CF6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45C6AD-8110-B226-13DE-4C0A427D6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1F4B5A-8C04-1801-17A5-68139E830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DE6477-AC7E-483D-FF64-CF385AE9E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221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D1AB6-C734-BDC6-2CB1-FFEB575F2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EEDFEB-E21C-48EC-CCD7-82C089615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401B93-8540-6F30-0342-DAB06E50D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81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A5341-91BE-4CBE-6ECA-54244BAFC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69FB0-E216-CEB3-C1EB-C87E514F5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C9FAED-E975-42BC-01BE-5FDCCA517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4CA0F-F8DD-F247-10BD-5F1BB0E6F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1067C-CDC7-5A5C-3A31-17F6415C3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1960E-4F63-E312-9BC3-30F818C9A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01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1CE66-83B2-74CF-3A1C-EAADDC4F9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1DB27-5B5F-1B85-2F71-2D3324A626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A7E29-D3BC-2958-C68C-5967DD492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60BDAE-4CCD-5CC7-2BFA-C1FEA04E6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EE86E-DB87-3DC5-D564-D06AD3DC8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67151-65FD-3A00-0030-41A44D738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223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97CFE3-430C-DD73-68ED-412FB1414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2AF18-6260-5352-DAB2-2F0B0722F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3514D-8272-951F-7E23-354C40A11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696C5-7B9F-4EF2-885B-8BAE59641A01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E6232-CC41-914D-5AA4-1A20B81EC0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A2AF6-A67D-8095-558F-1B5E6EF5D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6994A-66AD-42BD-923A-A3C11D6BCE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13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jpeg"/><Relationship Id="rId7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40AA11F-5601-225E-9E72-38E65D21174C}"/>
              </a:ext>
            </a:extLst>
          </p:cNvPr>
          <p:cNvGrpSpPr/>
          <p:nvPr/>
        </p:nvGrpSpPr>
        <p:grpSpPr>
          <a:xfrm>
            <a:off x="83468" y="181053"/>
            <a:ext cx="12344400" cy="6035040"/>
            <a:chOff x="83468" y="181053"/>
            <a:chExt cx="12344400" cy="603504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797F1A9-DEA9-7D77-B7B6-0DE9448F3F52}"/>
                </a:ext>
              </a:extLst>
            </p:cNvPr>
            <p:cNvSpPr/>
            <p:nvPr/>
          </p:nvSpPr>
          <p:spPr>
            <a:xfrm>
              <a:off x="83468" y="181053"/>
              <a:ext cx="12344400" cy="60308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BEB476A-AB0A-00AF-92B9-E670C03D200D}"/>
                </a:ext>
              </a:extLst>
            </p:cNvPr>
            <p:cNvGrpSpPr/>
            <p:nvPr/>
          </p:nvGrpSpPr>
          <p:grpSpPr>
            <a:xfrm>
              <a:off x="83468" y="181053"/>
              <a:ext cx="12344400" cy="6035040"/>
              <a:chOff x="83468" y="181053"/>
              <a:chExt cx="12344400" cy="603504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92A0BE48-786C-5DE3-4B84-2A392A423F0D}"/>
                  </a:ext>
                </a:extLst>
              </p:cNvPr>
              <p:cNvGrpSpPr/>
              <p:nvPr/>
            </p:nvGrpSpPr>
            <p:grpSpPr>
              <a:xfrm>
                <a:off x="83468" y="181053"/>
                <a:ext cx="12344400" cy="6035040"/>
                <a:chOff x="83468" y="181053"/>
                <a:chExt cx="12344400" cy="6035040"/>
              </a:xfrm>
            </p:grpSpPr>
            <p:pic>
              <p:nvPicPr>
                <p:cNvPr id="35" name="Picture 34" descr="A field of flowers with mountains in the background&#10;&#10;Description automatically generated">
                  <a:extLst>
                    <a:ext uri="{FF2B5EF4-FFF2-40B4-BE49-F238E27FC236}">
                      <a16:creationId xmlns:a16="http://schemas.microsoft.com/office/drawing/2014/main" id="{B42D4017-09B6-DC8D-3CD6-6AC4FF48638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468" y="3198573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39" name="Picture 38" descr="A person standing in a field with an object&#10;&#10;Description automatically generated">
                  <a:extLst>
                    <a:ext uri="{FF2B5EF4-FFF2-40B4-BE49-F238E27FC236}">
                      <a16:creationId xmlns:a16="http://schemas.microsoft.com/office/drawing/2014/main" id="{31279A92-6BC4-BFC7-0B6D-548C2211A23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98268" y="3194394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41" name="Picture 40" descr="A person digging in a field&#10;&#10;Description automatically generated">
                  <a:extLst>
                    <a:ext uri="{FF2B5EF4-FFF2-40B4-BE49-F238E27FC236}">
                      <a16:creationId xmlns:a16="http://schemas.microsoft.com/office/drawing/2014/main" id="{DD37E302-EBE8-FC11-7B00-778A08CBE4AE}"/>
                    </a:ext>
                  </a:extLst>
                </p:cNvPr>
                <p:cNvPicPr>
                  <a:picLocks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432" t="1846" r="432" b="449"/>
                <a:stretch/>
              </p:blipFill>
              <p:spPr>
                <a:xfrm>
                  <a:off x="8313068" y="3198573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3080" name="Picture 8">
                  <a:extLst>
                    <a:ext uri="{FF2B5EF4-FFF2-40B4-BE49-F238E27FC236}">
                      <a16:creationId xmlns:a16="http://schemas.microsoft.com/office/drawing/2014/main" id="{65D7616C-C468-1405-2C0E-45A6C3619833}"/>
                    </a:ext>
                  </a:extLst>
                </p:cNvPr>
                <p:cNvPicPr>
                  <a:picLocks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13068" y="181053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" name="Picture 1" descr="A sign in a field&#10;&#10;Description automatically generated">
                  <a:extLst>
                    <a:ext uri="{FF2B5EF4-FFF2-40B4-BE49-F238E27FC236}">
                      <a16:creationId xmlns:a16="http://schemas.microsoft.com/office/drawing/2014/main" id="{AEB7DE55-0B77-B74D-7CAA-2BED7A6D56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alphaModFix/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sharpenSoften amount="5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887" t="7692" b="2304"/>
                <a:stretch/>
              </p:blipFill>
              <p:spPr>
                <a:xfrm>
                  <a:off x="83468" y="185232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4" name="Picture 3" descr="A person spraying plants in a field&#10;&#10;Description automatically generated">
                  <a:extLst>
                    <a:ext uri="{FF2B5EF4-FFF2-40B4-BE49-F238E27FC236}">
                      <a16:creationId xmlns:a16="http://schemas.microsoft.com/office/drawing/2014/main" id="{0EECF95A-AC67-194D-4C5B-B0BE9D3495EA}"/>
                    </a:ext>
                  </a:extLst>
                </p:cNvPr>
                <p:cNvPicPr>
                  <a:picLocks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665" b="1"/>
                <a:stretch/>
              </p:blipFill>
              <p:spPr>
                <a:xfrm>
                  <a:off x="4198268" y="185232"/>
                  <a:ext cx="4114800" cy="3017520"/>
                </a:xfrm>
                <a:prstGeom prst="rect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3D4D492-5EC7-1BB5-B49C-040DDED691BE}"/>
                  </a:ext>
                </a:extLst>
              </p:cNvPr>
              <p:cNvSpPr txBox="1"/>
              <p:nvPr/>
            </p:nvSpPr>
            <p:spPr>
              <a:xfrm>
                <a:off x="83468" y="2734817"/>
                <a:ext cx="1611092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highlight>
                      <a:srgbClr val="FFFF00"/>
                    </a:highlight>
                  </a:rPr>
                  <a:t>Field</a:t>
                </a:r>
                <a:r>
                  <a:rPr lang="es-PE" sz="1400" b="1" dirty="0">
                    <a:highlight>
                      <a:srgbClr val="FFFF00"/>
                    </a:highlight>
                  </a:rPr>
                  <a:t> </a:t>
                </a:r>
                <a:r>
                  <a:rPr lang="en-US" sz="1400" b="1" dirty="0">
                    <a:highlight>
                      <a:srgbClr val="FFFF00"/>
                    </a:highlight>
                  </a:rPr>
                  <a:t>experiment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9B1BC3E-0CD2-C76A-2450-5764D2E6ABBC}"/>
                  </a:ext>
                </a:extLst>
              </p:cNvPr>
              <p:cNvSpPr txBox="1"/>
              <p:nvPr/>
            </p:nvSpPr>
            <p:spPr>
              <a:xfrm>
                <a:off x="4299852" y="2730639"/>
                <a:ext cx="2471063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highlight>
                      <a:srgbClr val="FFFF00"/>
                    </a:highlight>
                  </a:rPr>
                  <a:t>Pest and disease management 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54962C3-883E-234F-444F-71C0EC0BB497}"/>
                  </a:ext>
                </a:extLst>
              </p:cNvPr>
              <p:cNvSpPr txBox="1"/>
              <p:nvPr/>
            </p:nvSpPr>
            <p:spPr>
              <a:xfrm>
                <a:off x="8414652" y="2730638"/>
                <a:ext cx="235855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highlight>
                      <a:srgbClr val="FFFF00"/>
                    </a:highlight>
                  </a:rPr>
                  <a:t>Water supply (drip irrigation)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6772FE3-7427-364E-7F8A-0DC1BA8529E2}"/>
                  </a:ext>
                </a:extLst>
              </p:cNvPr>
              <p:cNvSpPr txBox="1"/>
              <p:nvPr/>
            </p:nvSpPr>
            <p:spPr>
              <a:xfrm>
                <a:off x="83468" y="5752337"/>
                <a:ext cx="134983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b="1" dirty="0">
                    <a:highlight>
                      <a:srgbClr val="FFFF00"/>
                    </a:highlight>
                  </a:rPr>
                  <a:t>Plant flowering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A171FBE-789B-1D4F-D502-CBE40854F82E}"/>
                  </a:ext>
                </a:extLst>
              </p:cNvPr>
              <p:cNvSpPr txBox="1"/>
              <p:nvPr/>
            </p:nvSpPr>
            <p:spPr>
              <a:xfrm>
                <a:off x="4299852" y="5752337"/>
                <a:ext cx="207917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b="1" dirty="0">
                    <a:highlight>
                      <a:srgbClr val="FFFF00"/>
                    </a:highlight>
                  </a:rPr>
                  <a:t>Canopy cover assessment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7DDC47A-BB9C-9880-26D6-3E1232E28141}"/>
                  </a:ext>
                </a:extLst>
              </p:cNvPr>
              <p:cNvSpPr txBox="1"/>
              <p:nvPr/>
            </p:nvSpPr>
            <p:spPr>
              <a:xfrm>
                <a:off x="8414652" y="5752337"/>
                <a:ext cx="162197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b="1" dirty="0">
                    <a:highlight>
                      <a:srgbClr val="FFFF00"/>
                    </a:highlight>
                  </a:rPr>
                  <a:t>Biomass evaluation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573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19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Ninanya, Johan (CIP)</dc:creator>
  <cp:lastModifiedBy>Ninanya, Johan (CIP)</cp:lastModifiedBy>
  <cp:revision>1</cp:revision>
  <dcterms:created xsi:type="dcterms:W3CDTF">2024-10-21T15:26:30Z</dcterms:created>
  <dcterms:modified xsi:type="dcterms:W3CDTF">2024-10-21T16:26:08Z</dcterms:modified>
</cp:coreProperties>
</file>

<file path=docProps/thumbnail.jpeg>
</file>